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7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32"/>
    <p:restoredTop sz="94660"/>
  </p:normalViewPr>
  <p:slideViewPr>
    <p:cSldViewPr snapToGrid="0">
      <p:cViewPr>
        <p:scale>
          <a:sx n="51" d="100"/>
          <a:sy n="51" d="100"/>
        </p:scale>
        <p:origin x="2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BBB1FD63-DE98-391E-8A4D-75A23B4D4B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4D634244-0750-707C-2263-C9D4D6D701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384FEFB0-72DE-E262-D745-C3B215FA1E2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1C96FD0F-5C35-6D42-EC68-0A76892BDED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B1ECD348-3FF5-F8FE-B2E7-7B96EC69715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2DF7381-0D86-F7EC-8047-4D4D3D021E8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72412523-DD84-84FD-0E09-9F162649DA0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08795-3AFE-E14B-8D01-DE10955EC05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0213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9A71A413-A942-E223-D675-05515022030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77A4A5A1-BBCD-5C00-9378-F621778457F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F07696C-D68B-3E5D-1E43-8C32BFED758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9CC8B-3A62-4B40-930C-5A7BC502CA5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23118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075B55D2-9F66-F7DC-1C56-5561EA467F4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957A253-C988-40E1-6F59-0AD8958AF8D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03D16CB-9862-CBAB-D734-0405556E35C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5DBE8-C21A-2F43-8B52-64575DD5C9A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01632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96B9245D-221C-FF24-C20E-453759D3386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24355A38-AD52-2CCA-A952-4199F30DDBA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822C3DC-3513-5438-89AE-FA6610EC17F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20EA3-F82B-314A-BEBF-242D44D2861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03835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1C856354-4148-011F-C893-2C039C3E6AF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27D7497-2E3C-A2D0-0A19-5152C0D4D89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89D0F09-867B-8258-71FD-F3049487D53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44777-E313-4C4D-9292-4EF38D6D9DA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9892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060C2AB-44EA-91E1-3C62-54D6A11E351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D6F5B94-4A0B-C180-5A29-C6E61A2739D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C5A7B12-20B1-3FFB-2B64-CF4FB166558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C2BB-62A5-6A46-BE29-8D51F371025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6929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5832DD9-C9A8-2762-7EC3-D35FF9B2004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19D0402-E918-5F66-B0DC-F9CA5546951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BB99C04-713B-2940-2EB9-4E945BA4E13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95F22-8CC8-1345-963B-A18C5AA83C86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729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88414055-D9FC-F128-8110-C2C45255264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3604D866-A86B-A201-A0F1-421B4239EF9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D07011CF-DBE7-79ED-E96E-AC1A856BB35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D2A5B-CAAD-B140-9740-ABCF0E2DDE7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91457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13B619BE-1326-1CEE-C984-F870B3F2AB4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D739884-1C96-82CC-879F-C9F53087A34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43CA61C4-96D3-28FA-E2DE-FBC621FB8A1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6F45B-C319-7A42-BCC3-4F48FF624A61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8317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BEBAE926-2B61-D1DF-EE82-5F42A8093EB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0254B2E-9ECB-1719-EE0B-FF2956E0A2F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0E0EB3A-2474-E826-51F8-B5D3E100EC1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73EF9-C178-9145-80CB-13C66D15FF9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52610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A90549AF-FDA2-3DE6-3F4E-4CA2FD7C751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5904B3AD-A76D-F86C-7E88-195272A3F97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8A7B6193-5297-84EF-80D3-692EE2F6C66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3A74-DF54-074E-9B4A-87E2F5CC538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7593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6ACC4482-32A0-AAFF-E010-6142108622E9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DECCE5C9-AD41-EA0D-4E1D-E393CB42B6D6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CA96CE0E-8441-5800-4B14-764A2A527B89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190BFEC7-33D8-7A7F-2957-D1CCAA98A02D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7ACF336E-DC69-E1A8-E04B-7C00A48F793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6BDF80DD-02A4-4B48-A51A-4C140AC2AFA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8D3B18E0-C83D-A955-EF91-FA2D41C72AD5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2E13B9E8-787C-DA51-9736-6EC2F9364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bg1"/>
                </a:solidFill>
              </a:rPr>
              <a:t>1</a:t>
            </a:r>
            <a:r>
              <a:rPr lang="en-US" altLang="hu-HU" sz="3600" b="1">
                <a:solidFill>
                  <a:schemeClr val="bg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bg1"/>
                </a:solidFill>
              </a:rPr>
              <a:t>2</a:t>
            </a:r>
            <a:r>
              <a:rPr lang="en-US" altLang="hu-HU" sz="3600" b="1">
                <a:solidFill>
                  <a:schemeClr val="bg1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EF521729-3814-562D-4715-8FC873685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bg1"/>
                </a:solidFill>
              </a:rPr>
              <a:t>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1</a:t>
            </a:r>
            <a:r>
              <a:rPr lang="en-US" altLang="hu-HU" sz="4500" b="1">
                <a:solidFill>
                  <a:schemeClr val="bg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8E9D3206-5614-F349-F831-EA72533BF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7th International IEEE Conference AND Workshop in </a:t>
            </a:r>
            <a:r>
              <a:rPr lang="en-US" altLang="hu-HU" sz="3000" b="1" dirty="0" err="1">
                <a:solidFill>
                  <a:schemeClr val="bg1"/>
                </a:solidFill>
              </a:rPr>
              <a:t>Óbuda</a:t>
            </a:r>
            <a:r>
              <a:rPr lang="en-US" altLang="hu-HU" sz="3000" b="1" dirty="0">
                <a:solidFill>
                  <a:schemeClr val="bg1"/>
                </a:solidFill>
              </a:rPr>
              <a:t> on Electrical and Power Engineering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Oct 17-28, 2024 in Budapest, Hungary</a:t>
            </a:r>
          </a:p>
        </p:txBody>
      </p:sp>
      <p:sp>
        <p:nvSpPr>
          <p:cNvPr id="14341" name="Shape 89">
            <a:extLst>
              <a:ext uri="{FF2B5EF4-FFF2-40B4-BE49-F238E27FC236}">
                <a16:creationId xmlns:a16="http://schemas.microsoft.com/office/drawing/2014/main" id="{B6B1A8A8-4736-F8E8-8B6F-E05CFBC34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rgbClr val="E07C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>
                <a:solidFill>
                  <a:schemeClr val="bg1"/>
                </a:solidFill>
              </a:rPr>
              <a:t>The title of the poster on SACI 2023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B2A37D5F-8DA6-6FA6-41F6-05E93D497750}"/>
              </a:ext>
            </a:extLst>
          </p:cNvPr>
          <p:cNvSpPr txBox="1"/>
          <p:nvPr/>
        </p:nvSpPr>
        <p:spPr>
          <a:xfrm>
            <a:off x="304800" y="13657263"/>
            <a:ext cx="25298400" cy="4403725"/>
          </a:xfrm>
          <a:prstGeom prst="rect">
            <a:avLst/>
          </a:prstGeom>
          <a:solidFill>
            <a:srgbClr val="24789C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F2DB08D9-1059-8700-7572-0B4C7AFE2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Materials and method</a:t>
            </a:r>
            <a:endParaRPr lang="en-US" altLang="hu-HU" sz="5000">
              <a:solidFill>
                <a:schemeClr val="bg1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3F684C57-C43F-C516-DAF3-2FCD9B14D790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1648530C-F050-87F8-6DA5-38F22AF8D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7F3ED3B1-7FF4-F043-44DA-595F9A0B12C8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3E92264D-1EC9-5BD0-B626-1310F9A93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A561F5B3-6C73-248A-EDBC-D2CB45D2B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1ECF1946-9EBE-C7A6-F8D5-6CC28BCF4537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157A085F-95DA-1D9B-85F3-FBE0E3F4D5D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45001E05-3830-79F5-BEBB-65097435C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65BC5D3E-D7A4-9819-6F0C-CE81DF8A8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1EA1C425-EE8B-578E-5645-35A2E66C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CADFA190-AA5F-772E-FB12-E64210BEE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6205ABE1-8CE6-9517-2C0B-D22A4F505666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24789C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 dirty="0">
              <a:solidFill>
                <a:schemeClr val="bg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F11CCB3B-586D-7BEF-2F3F-C3A939D0E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chemeClr val="bg1"/>
                </a:solidFill>
              </a:rPr>
              <a:t>Introduction</a:t>
            </a:r>
            <a:endParaRPr lang="en-US" altLang="hu-HU" sz="5000">
              <a:solidFill>
                <a:schemeClr val="bg1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199B61CA-CB01-4679-7A86-94700C471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rgbClr val="E9E9E9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625466C5-48DB-819B-B290-E7BC7836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2F72FA68-E1A1-9E0B-8656-D4209364A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60" name="Shape 89">
            <a:extLst>
              <a:ext uri="{FF2B5EF4-FFF2-40B4-BE49-F238E27FC236}">
                <a16:creationId xmlns:a16="http://schemas.microsoft.com/office/drawing/2014/main" id="{A0F4595F-E62B-8B97-F708-932C3BA18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75"/>
            <a:ext cx="25923875" cy="1185863"/>
          </a:xfrm>
          <a:prstGeom prst="rect">
            <a:avLst/>
          </a:prstGeom>
          <a:solidFill>
            <a:srgbClr val="24789C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CANDO-EPE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567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25</cp:revision>
  <dcterms:modified xsi:type="dcterms:W3CDTF">2024-09-11T07:21:32Z</dcterms:modified>
</cp:coreProperties>
</file>